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4" r:id="rId3"/>
    <p:sldId id="270" r:id="rId4"/>
    <p:sldId id="268" r:id="rId5"/>
    <p:sldId id="269" r:id="rId6"/>
    <p:sldId id="263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na Karim" initials="RK" lastIdx="1" clrIdx="0">
    <p:extLst>
      <p:ext uri="{19B8F6BF-5375-455C-9EA6-DF929625EA0E}">
        <p15:presenceInfo xmlns:p15="http://schemas.microsoft.com/office/powerpoint/2012/main" userId="feb5258f48cb20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280" autoAdjust="0"/>
  </p:normalViewPr>
  <p:slideViewPr>
    <p:cSldViewPr snapToGrid="0">
      <p:cViewPr varScale="1">
        <p:scale>
          <a:sx n="69" d="100"/>
          <a:sy n="69" d="100"/>
        </p:scale>
        <p:origin x="7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C27EF-D185-43B9-8F08-44C84FDF6C52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9A495-4540-49E8-A100-8919DA760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9A495-4540-49E8-A100-8919DA760C1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871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9A495-4540-49E8-A100-8919DA760C1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683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Research</a:t>
            </a:r>
            <a:r>
              <a:rPr lang="en-GB" baseline="0" dirty="0" smtClean="0"/>
              <a:t> I done on other food shops , online delivery: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Dominos: </a:t>
            </a:r>
            <a:r>
              <a:rPr lang="en-GB" baseline="0" dirty="0" smtClean="0"/>
              <a:t>liked the menu being split up</a:t>
            </a:r>
          </a:p>
          <a:p>
            <a:r>
              <a:rPr lang="en-GB" b="1" baseline="0" dirty="0" smtClean="0"/>
              <a:t>Wasabi: </a:t>
            </a:r>
            <a:r>
              <a:rPr lang="en-GB" baseline="0" dirty="0" smtClean="0"/>
              <a:t>The header image and layout of the menu , very readable</a:t>
            </a:r>
          </a:p>
          <a:p>
            <a:r>
              <a:rPr lang="en-GB" b="1" i="0" baseline="0" dirty="0" smtClean="0"/>
              <a:t>Hungry house: </a:t>
            </a:r>
            <a:r>
              <a:rPr lang="en-GB" b="0" i="0" baseline="0" dirty="0" smtClean="0"/>
              <a:t>Liked the basket on the side helps you remember what you </a:t>
            </a:r>
            <a:r>
              <a:rPr lang="en-GB" b="0" i="0" baseline="0" dirty="0" err="1" smtClean="0"/>
              <a:t>orderd</a:t>
            </a:r>
            <a:endParaRPr lang="en-GB" b="1" i="0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9A495-4540-49E8-A100-8919DA760C1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06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85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15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6501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94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2335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863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918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54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057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84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29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09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62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25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17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9F7DE-FB20-4C5F-A900-066B8423700F}" type="datetimeFigureOut">
              <a:rPr lang="en-GB" smtClean="0"/>
              <a:t>11/06/2015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F06EB8A-5DBF-4E67-9AAE-B83D2F96E2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11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odlefoodle.co.u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rkarim.raveweb.net/noodle-foodle-re-design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naKarim/WEB14104/blob/master/students/Rana/Blogging/Week%2017%20(learning%20outcomes)/Markdown-my%20learning%20outcomes.md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naKarim/WEB14104/blob/master/students/Rana/Blogging/Week%202%20(Bad%20websites)/Full%20website%20review%20Noodle%20Foodle.m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aKarim/WEB14104/blob/master/students/Rana/Moodboard%20V3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jects.invisionapp.com/d/main#/projects/2997962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88235" y="2207482"/>
            <a:ext cx="7012497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0160">
                  <a:noFill/>
                  <a:prstDash val="solid"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Noodle </a:t>
            </a:r>
            <a:r>
              <a:rPr lang="en-US" sz="8800" b="1" dirty="0" err="1" smtClean="0">
                <a:ln w="10160">
                  <a:noFill/>
                  <a:prstDash val="solid"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Foodle</a:t>
            </a:r>
            <a:endParaRPr lang="en-US" sz="8800" b="1" dirty="0" smtClean="0">
              <a:ln w="10160">
                <a:noFill/>
                <a:prstDash val="solid"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8800" b="1" dirty="0" smtClean="0">
                <a:ln w="10160">
                  <a:noFill/>
                  <a:prstDash val="solid"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Re-design</a:t>
            </a:r>
            <a:endParaRPr lang="en-US" sz="8800" b="1" dirty="0">
              <a:ln w="10160">
                <a:noFill/>
                <a:prstDash val="solid"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61063" y="5390866"/>
            <a:ext cx="592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Link to original noodle </a:t>
            </a:r>
            <a:r>
              <a:rPr lang="en-GB" dirty="0" err="1" smtClean="0"/>
              <a:t>foodle</a:t>
            </a:r>
            <a:r>
              <a:rPr lang="en-GB" dirty="0" smtClean="0"/>
              <a:t> website </a:t>
            </a:r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://www.noodlefoodle.co.uk/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60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 smtClean="0"/>
              <a:t>The process (WordPress templates)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22316" r="81609" b="34022"/>
          <a:stretch/>
        </p:blipFill>
        <p:spPr>
          <a:xfrm>
            <a:off x="928003" y="2844179"/>
            <a:ext cx="2626566" cy="3505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5518" t="9331" r="47361" b="73768"/>
          <a:stretch/>
        </p:blipFill>
        <p:spPr>
          <a:xfrm>
            <a:off x="928003" y="1529171"/>
            <a:ext cx="3318008" cy="1162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4496679" y="1529171"/>
            <a:ext cx="5806419" cy="4820829"/>
            <a:chOff x="-941901" y="-2202288"/>
            <a:chExt cx="12863445" cy="101871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t="11287" r="1135" b="14417"/>
            <a:stretch/>
          </p:blipFill>
          <p:spPr>
            <a:xfrm>
              <a:off x="-941901" y="-2202288"/>
              <a:ext cx="12863445" cy="54348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t="29372" r="1300" b="5663"/>
            <a:stretch/>
          </p:blipFill>
          <p:spPr>
            <a:xfrm>
              <a:off x="-929022" y="3232596"/>
              <a:ext cx="12841980" cy="4752304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8150068" y="609600"/>
            <a:ext cx="4041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Moved onto installing and developing on WordPress locally and started tempting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Allot was pulled over from my HTML wireframes.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Threw </a:t>
            </a:r>
            <a:r>
              <a:rPr lang="en-GB" dirty="0" err="1" smtClean="0"/>
              <a:t>php</a:t>
            </a:r>
            <a:r>
              <a:rPr lang="en-GB" dirty="0" smtClean="0"/>
              <a:t> into the mix and used advanced custom fields to make parts dynamic</a:t>
            </a:r>
          </a:p>
        </p:txBody>
      </p:sp>
    </p:spTree>
    <p:extLst>
      <p:ext uri="{BB962C8B-B14F-4D97-AF65-F5344CB8AC3E}">
        <p14:creationId xmlns:p14="http://schemas.microsoft.com/office/powerpoint/2010/main" val="35440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 smtClean="0"/>
              <a:t>The process (WordPress templates)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848" t="11048" r="12914" b="5678"/>
          <a:stretch/>
        </p:blipFill>
        <p:spPr>
          <a:xfrm>
            <a:off x="677334" y="1411590"/>
            <a:ext cx="4881220" cy="3078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937" t="23723" r="24396" b="13601"/>
          <a:stretch/>
        </p:blipFill>
        <p:spPr>
          <a:xfrm>
            <a:off x="6041756" y="1411590"/>
            <a:ext cx="4454526" cy="25454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6041756" y="4176303"/>
            <a:ext cx="4454527" cy="2366165"/>
            <a:chOff x="3016468" y="708339"/>
            <a:chExt cx="8281116" cy="45384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2417" t="20437" r="23936" b="41239"/>
            <a:stretch/>
          </p:blipFill>
          <p:spPr>
            <a:xfrm>
              <a:off x="3016468" y="708339"/>
              <a:ext cx="8281116" cy="280348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12417" t="58515" r="23936" b="17767"/>
            <a:stretch/>
          </p:blipFill>
          <p:spPr>
            <a:xfrm>
              <a:off x="3016468" y="3511827"/>
              <a:ext cx="8281116" cy="173500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585780" y="5166861"/>
            <a:ext cx="4972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Allot of my pages are menu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Their all quite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 used repeater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This Is how it would be laid out</a:t>
            </a:r>
          </a:p>
        </p:txBody>
      </p:sp>
    </p:spTree>
    <p:extLst>
      <p:ext uri="{BB962C8B-B14F-4D97-AF65-F5344CB8AC3E}">
        <p14:creationId xmlns:p14="http://schemas.microsoft.com/office/powerpoint/2010/main" val="39394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 smtClean="0"/>
              <a:t>The process (WordPress templates)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825" t="16195" r="17468" b="11933"/>
          <a:stretch/>
        </p:blipFill>
        <p:spPr>
          <a:xfrm>
            <a:off x="864422" y="1501254"/>
            <a:ext cx="7211499" cy="5049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531" t="15999" r="2029" b="16091"/>
          <a:stretch/>
        </p:blipFill>
        <p:spPr>
          <a:xfrm>
            <a:off x="8407020" y="1487606"/>
            <a:ext cx="3232345" cy="5049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978457" y="4681194"/>
            <a:ext cx="4972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Used </a:t>
            </a:r>
            <a:r>
              <a:rPr lang="en-GB" dirty="0" err="1" smtClean="0">
                <a:solidFill>
                  <a:schemeClr val="bg1"/>
                </a:solidFill>
              </a:rPr>
              <a:t>php</a:t>
            </a:r>
            <a:r>
              <a:rPr lang="en-GB" dirty="0" smtClean="0">
                <a:solidFill>
                  <a:schemeClr val="bg1"/>
                </a:solidFill>
              </a:rPr>
              <a:t> within editor to show my custom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Broke it down and structured my generated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Applied classes to style generated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Made different templates for each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38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 smtClean="0"/>
              <a:t>The process (WWW)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77334" y="4158734"/>
            <a:ext cx="88088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 smtClean="0"/>
              <a:t>Link to remote site:</a:t>
            </a:r>
          </a:p>
          <a:p>
            <a:pPr algn="ctr"/>
            <a:r>
              <a:rPr lang="en-GB" sz="2800" dirty="0" smtClean="0">
                <a:hlinkClick r:id="rId2"/>
              </a:rPr>
              <a:t>http</a:t>
            </a:r>
            <a:r>
              <a:rPr lang="en-GB" sz="2800" dirty="0">
                <a:hlinkClick r:id="rId2"/>
              </a:rPr>
              <a:t>://rkarim.raveweb.net/noodle-foodle-re-design/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453598" y="3040202"/>
            <a:ext cx="103316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0160">
                  <a:noFill/>
                  <a:prstDash val="solid"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Lets check out the current website</a:t>
            </a:r>
            <a:endParaRPr lang="en-US" sz="4800" b="1" dirty="0">
              <a:ln w="10160">
                <a:noFill/>
                <a:prstDash val="solid"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48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338010"/>
            <a:ext cx="8596668" cy="3880773"/>
          </a:xfrm>
        </p:spPr>
        <p:txBody>
          <a:bodyPr/>
          <a:lstStyle/>
          <a:p>
            <a:r>
              <a:rPr lang="en-GB" dirty="0"/>
              <a:t>be </a:t>
            </a:r>
            <a:r>
              <a:rPr lang="en-GB" b="1" dirty="0"/>
              <a:t>online</a:t>
            </a:r>
            <a:r>
              <a:rPr lang="en-GB" dirty="0"/>
              <a:t> (not just on your computer)</a:t>
            </a:r>
          </a:p>
          <a:p>
            <a:r>
              <a:rPr lang="en-GB" dirty="0"/>
              <a:t>be </a:t>
            </a:r>
            <a:r>
              <a:rPr lang="en-GB" b="1" dirty="0"/>
              <a:t>dynamic</a:t>
            </a:r>
            <a:r>
              <a:rPr lang="en-GB" dirty="0"/>
              <a:t> (update-able via a CMS)</a:t>
            </a:r>
          </a:p>
          <a:p>
            <a:r>
              <a:rPr lang="en-GB" dirty="0"/>
              <a:t>be </a:t>
            </a:r>
            <a:r>
              <a:rPr lang="en-GB" b="1" dirty="0"/>
              <a:t>responsive</a:t>
            </a:r>
            <a:r>
              <a:rPr lang="en-GB" dirty="0"/>
              <a:t> (adapting to different screen sizes)</a:t>
            </a:r>
          </a:p>
          <a:p>
            <a:r>
              <a:rPr lang="en-GB" dirty="0"/>
              <a:t>be </a:t>
            </a:r>
            <a:r>
              <a:rPr lang="en-GB" b="1" dirty="0"/>
              <a:t>accessible</a:t>
            </a:r>
            <a:r>
              <a:rPr lang="en-GB" dirty="0"/>
              <a:t> (for people with disabilities and limited devices)</a:t>
            </a:r>
          </a:p>
          <a:p>
            <a:r>
              <a:rPr lang="en-GB" dirty="0"/>
              <a:t>be visually </a:t>
            </a:r>
            <a:r>
              <a:rPr lang="en-GB" b="1" dirty="0"/>
              <a:t>cohesive</a:t>
            </a:r>
            <a:r>
              <a:rPr lang="en-GB" dirty="0"/>
              <a:t> and </a:t>
            </a:r>
            <a:r>
              <a:rPr lang="en-GB" dirty="0" smtClean="0"/>
              <a:t>coherent (consistency and connections)</a:t>
            </a:r>
            <a:endParaRPr lang="en-GB" dirty="0"/>
          </a:p>
          <a:p>
            <a:r>
              <a:rPr lang="en-GB" dirty="0"/>
              <a:t>have </a:t>
            </a:r>
            <a:r>
              <a:rPr lang="en-GB" b="1" dirty="0"/>
              <a:t>appropriately structured</a:t>
            </a:r>
            <a:r>
              <a:rPr lang="en-GB" dirty="0"/>
              <a:t> information</a:t>
            </a:r>
          </a:p>
          <a:p>
            <a:r>
              <a:rPr lang="en-GB" dirty="0"/>
              <a:t>have a style informed by (but not necessarily following) contemporary trends</a:t>
            </a:r>
          </a:p>
          <a:p>
            <a:endParaRPr lang="en-GB" dirty="0"/>
          </a:p>
        </p:txBody>
      </p:sp>
      <p:pic>
        <p:nvPicPr>
          <p:cNvPr id="2050" name="Picture 2" descr="http://thumbs.dreamstime.com/z/red-green-ticks-36639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05" b="75815" l="5213" r="469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04" r="47867" b="16284"/>
          <a:stretch/>
        </p:blipFill>
        <p:spPr bwMode="auto">
          <a:xfrm rot="21279625">
            <a:off x="5221326" y="2225795"/>
            <a:ext cx="415198" cy="38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thumbs.dreamstime.com/z/red-green-ticks-36639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" r="47867" b="16284"/>
          <a:stretch/>
        </p:blipFill>
        <p:spPr bwMode="auto">
          <a:xfrm rot="21279625">
            <a:off x="5221325" y="2650953"/>
            <a:ext cx="415198" cy="38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thumbs.dreamstime.com/z/red-green-ticks-36639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" r="47867" b="16284"/>
          <a:stretch/>
        </p:blipFill>
        <p:spPr bwMode="auto">
          <a:xfrm rot="21279625">
            <a:off x="7734789" y="3429073"/>
            <a:ext cx="415198" cy="38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thumbs.dreamstime.com/z/red-green-ticks-36639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" r="47867" b="16284"/>
          <a:stretch/>
        </p:blipFill>
        <p:spPr bwMode="auto">
          <a:xfrm rot="21279625">
            <a:off x="9181980" y="4659647"/>
            <a:ext cx="415198" cy="38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umbs.dreamstime.com/z/red-green-ticks-36639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3" t="5927" b="22431"/>
          <a:stretch/>
        </p:blipFill>
        <p:spPr bwMode="auto">
          <a:xfrm>
            <a:off x="6413698" y="3161338"/>
            <a:ext cx="394152" cy="3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thumbs.dreamstime.com/z/red-green-ticks-36639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3" t="5927" b="22431"/>
          <a:stretch/>
        </p:blipFill>
        <p:spPr bwMode="auto">
          <a:xfrm>
            <a:off x="7901445" y="3966446"/>
            <a:ext cx="394152" cy="3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thumbs.dreamstime.com/z/red-green-ticks-36639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" r="47867" b="16284"/>
          <a:stretch/>
        </p:blipFill>
        <p:spPr bwMode="auto">
          <a:xfrm rot="21279625">
            <a:off x="5771786" y="4234490"/>
            <a:ext cx="415198" cy="38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thumbs.dreamstime.com/z/red-green-ticks-36639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3" t="5927" b="22431"/>
          <a:stretch/>
        </p:blipFill>
        <p:spPr bwMode="auto">
          <a:xfrm>
            <a:off x="3850194" y="737587"/>
            <a:ext cx="394152" cy="3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4346" y="737587"/>
            <a:ext cx="376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 Applied but not fully complete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42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Goal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3" y="1628327"/>
            <a:ext cx="5327681" cy="4936246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 smtClean="0"/>
              <a:t>Why Noodle </a:t>
            </a:r>
            <a:r>
              <a:rPr lang="en-GB" b="1" dirty="0" err="1"/>
              <a:t>F</a:t>
            </a:r>
            <a:r>
              <a:rPr lang="en-GB" b="1" dirty="0" err="1" smtClean="0"/>
              <a:t>oodle</a:t>
            </a:r>
            <a:endParaRPr lang="en-GB" b="1" dirty="0" smtClean="0"/>
          </a:p>
          <a:p>
            <a:pPr marL="400050" lvl="1" indent="0">
              <a:buNone/>
            </a:pPr>
            <a:r>
              <a:rPr lang="en-GB" dirty="0" smtClean="0"/>
              <a:t>After seeing and using the website I didn’t necessarily think it was great and saw a allot of room for improvement. I wasn’t very experienced with coding and thought it would be a good place to start.</a:t>
            </a:r>
          </a:p>
          <a:p>
            <a:pPr marL="400050" lvl="1" indent="0">
              <a:buNone/>
            </a:pPr>
            <a:endParaRPr lang="en-GB" dirty="0" smtClean="0"/>
          </a:p>
          <a:p>
            <a:pPr marL="285750"/>
            <a:r>
              <a:rPr lang="en-GB" b="1" dirty="0" smtClean="0"/>
              <a:t>What have you </a:t>
            </a:r>
            <a:r>
              <a:rPr lang="en-GB" b="1" i="1" dirty="0" smtClean="0"/>
              <a:t>I taken away</a:t>
            </a:r>
            <a:endParaRPr lang="en-GB" b="1" dirty="0" smtClean="0"/>
          </a:p>
          <a:p>
            <a:pPr marL="685800" lvl="1"/>
            <a:r>
              <a:rPr lang="en-GB" dirty="0" smtClean="0"/>
              <a:t>Greater knowledge of HTML and CSS (structuring my code and visual web pages)</a:t>
            </a:r>
          </a:p>
          <a:p>
            <a:pPr marL="685800" lvl="1"/>
            <a:r>
              <a:rPr lang="en-GB" dirty="0" smtClean="0"/>
              <a:t>Greater knowledge on Developing locally, hosting websites and FTP clients</a:t>
            </a:r>
          </a:p>
          <a:p>
            <a:pPr marL="685800" lvl="1"/>
            <a:r>
              <a:rPr lang="en-GB" dirty="0" smtClean="0"/>
              <a:t>Greater understanding of how to use </a:t>
            </a:r>
            <a:r>
              <a:rPr lang="en-GB" dirty="0" err="1" smtClean="0"/>
              <a:t>php</a:t>
            </a:r>
            <a:r>
              <a:rPr lang="en-GB" dirty="0" smtClean="0"/>
              <a:t> (ACF)</a:t>
            </a:r>
          </a:p>
          <a:p>
            <a:pPr marL="400050" lvl="1" indent="0">
              <a:buNone/>
            </a:pPr>
            <a:endParaRPr lang="en-GB" dirty="0"/>
          </a:p>
          <a:p>
            <a:pPr marL="285750"/>
            <a:r>
              <a:rPr lang="en-GB" b="1" dirty="0" smtClean="0"/>
              <a:t>What have I enjoyed</a:t>
            </a:r>
          </a:p>
          <a:p>
            <a:pPr marL="685800" lvl="1"/>
            <a:r>
              <a:rPr lang="en-GB" dirty="0" smtClean="0"/>
              <a:t>Designing and developing wireframes</a:t>
            </a:r>
          </a:p>
          <a:p>
            <a:pPr marL="685800" lvl="1"/>
            <a:r>
              <a:rPr lang="en-GB" dirty="0" smtClean="0"/>
              <a:t>Understanding and using new tools/packages (Skeleton, ACF)</a:t>
            </a:r>
          </a:p>
          <a:p>
            <a:pPr marL="685800" lvl="1"/>
            <a:endParaRPr lang="en-GB" dirty="0"/>
          </a:p>
          <a:p>
            <a:pPr marL="685800" lvl="1"/>
            <a:endParaRPr lang="en-GB" dirty="0" smtClean="0"/>
          </a:p>
          <a:p>
            <a:pPr marL="685800" lvl="1"/>
            <a:endParaRPr lang="en-GB" dirty="0"/>
          </a:p>
          <a:p>
            <a:pPr marL="285750"/>
            <a:endParaRPr lang="en-GB" dirty="0" smtClean="0"/>
          </a:p>
          <a:p>
            <a:pPr marL="400050" lvl="1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23379" y="1628327"/>
            <a:ext cx="5286738" cy="4936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/>
              <a:t>What did I struggle with</a:t>
            </a:r>
          </a:p>
          <a:p>
            <a:pPr lvl="1"/>
            <a:r>
              <a:rPr lang="en-GB" dirty="0" smtClean="0"/>
              <a:t>j</a:t>
            </a:r>
            <a:r>
              <a:rPr lang="en-GB" dirty="0"/>
              <a:t>Q</a:t>
            </a:r>
            <a:r>
              <a:rPr lang="en-GB" dirty="0" smtClean="0"/>
              <a:t>uery creating functions myself and starting from scratch.</a:t>
            </a:r>
          </a:p>
          <a:p>
            <a:pPr lvl="1"/>
            <a:r>
              <a:rPr lang="en-GB" dirty="0" err="1"/>
              <a:t>p</a:t>
            </a:r>
            <a:r>
              <a:rPr lang="en-GB" dirty="0" err="1" smtClean="0"/>
              <a:t>hp</a:t>
            </a:r>
            <a:r>
              <a:rPr lang="en-GB" dirty="0" smtClean="0"/>
              <a:t> again starting from scratch and creating my own functions.</a:t>
            </a:r>
          </a:p>
          <a:p>
            <a:pPr lvl="1"/>
            <a:endParaRPr lang="en-GB" dirty="0"/>
          </a:p>
          <a:p>
            <a:pPr marL="400050" lvl="1" indent="0">
              <a:buNone/>
            </a:pPr>
            <a:r>
              <a:rPr lang="en-GB" b="1" dirty="0"/>
              <a:t>Link to full learning outcomes:</a:t>
            </a:r>
          </a:p>
          <a:p>
            <a:pPr marL="400050" lvl="1" indent="0">
              <a:buNone/>
            </a:pPr>
            <a:r>
              <a:rPr lang="en-GB" dirty="0">
                <a:hlinkClick r:id="rId2"/>
              </a:rPr>
              <a:t>https://github.com/RanaKarim/WEB14104/blob/master/students/Rana/Blogging/Week%2017%20(learning%20outcomes)/Markdown-my%20learning%20outcomes.md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685800" lvl="1"/>
            <a:endParaRPr lang="en-GB" dirty="0" smtClean="0"/>
          </a:p>
          <a:p>
            <a:pPr marL="285750"/>
            <a:endParaRPr lang="en-GB" dirty="0" smtClean="0"/>
          </a:p>
          <a:p>
            <a:pPr marL="400050" lvl="1" indent="0">
              <a:buFont typeface="Wingdings 3" charset="2"/>
              <a:buNone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296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5596" y="2207482"/>
            <a:ext cx="803777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0160">
                  <a:noFill/>
                  <a:prstDash val="solid"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Any questions?</a:t>
            </a:r>
            <a:endParaRPr lang="en-US" sz="8800" b="1" dirty="0">
              <a:ln w="10160">
                <a:noFill/>
                <a:prstDash val="solid"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00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My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9268" y="3066275"/>
            <a:ext cx="5041078" cy="1228899"/>
          </a:xfrm>
        </p:spPr>
        <p:txBody>
          <a:bodyPr/>
          <a:lstStyle/>
          <a:p>
            <a:r>
              <a:rPr lang="en-GB" dirty="0" smtClean="0"/>
              <a:t>Based on re-designing the Noodle </a:t>
            </a:r>
            <a:r>
              <a:rPr lang="en-GB" dirty="0" err="1"/>
              <a:t>F</a:t>
            </a:r>
            <a:r>
              <a:rPr lang="en-GB" dirty="0" err="1" smtClean="0"/>
              <a:t>oodle</a:t>
            </a:r>
            <a:r>
              <a:rPr lang="en-GB" dirty="0" smtClean="0"/>
              <a:t> website</a:t>
            </a:r>
          </a:p>
          <a:p>
            <a:r>
              <a:rPr lang="en-GB" dirty="0" smtClean="0"/>
              <a:t>This is a small local Japanese restaurant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380" r="1400" b="5271"/>
          <a:stretch/>
        </p:blipFill>
        <p:spPr>
          <a:xfrm>
            <a:off x="677333" y="1617596"/>
            <a:ext cx="5136613" cy="2441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147" r="1295" b="5831"/>
          <a:stretch/>
        </p:blipFill>
        <p:spPr>
          <a:xfrm>
            <a:off x="638508" y="4172344"/>
            <a:ext cx="5175438" cy="24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596" t="11334" r="37012" b="5644"/>
          <a:stretch/>
        </p:blipFill>
        <p:spPr>
          <a:xfrm>
            <a:off x="677334" y="1522528"/>
            <a:ext cx="5401983" cy="463586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409808" y="1522528"/>
            <a:ext cx="5041078" cy="4635867"/>
          </a:xfrm>
        </p:spPr>
        <p:txBody>
          <a:bodyPr>
            <a:normAutofit lnSpcReduction="10000"/>
          </a:bodyPr>
          <a:lstStyle/>
          <a:p>
            <a:r>
              <a:rPr lang="en-GB" dirty="0" err="1" smtClean="0"/>
              <a:t>Whats</a:t>
            </a:r>
            <a:r>
              <a:rPr lang="en-GB" dirty="0" smtClean="0"/>
              <a:t> wrong?</a:t>
            </a:r>
          </a:p>
          <a:p>
            <a:pPr lvl="1"/>
            <a:r>
              <a:rPr lang="en-GB" dirty="0" smtClean="0"/>
              <a:t>Lack of content</a:t>
            </a:r>
          </a:p>
          <a:p>
            <a:pPr lvl="1"/>
            <a:r>
              <a:rPr lang="en-GB" dirty="0" smtClean="0"/>
              <a:t>Lack of interactivity</a:t>
            </a:r>
          </a:p>
          <a:p>
            <a:pPr lvl="1"/>
            <a:r>
              <a:rPr lang="en-GB" dirty="0"/>
              <a:t>I</a:t>
            </a:r>
            <a:r>
              <a:rPr lang="en-GB" dirty="0" smtClean="0"/>
              <a:t>rrelevant (browser provided majority of information on the website)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mateur aesthetics and pre-dated</a:t>
            </a:r>
          </a:p>
          <a:p>
            <a:pPr lvl="1"/>
            <a:r>
              <a:rPr lang="en-GB" dirty="0" smtClean="0"/>
              <a:t>Not dynamic (menu is a PDF file probably photos  to change or edit an item will be  long process)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b="1" dirty="0" smtClean="0"/>
              <a:t>Link to full website review: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https://github.com/RanaKarim/WEB14104/blob/master/students/Rana/Blogging/Week%202%20(Bad%20websites)/Full%20website%20review%20Noodle%20Foodle.md</a:t>
            </a:r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45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707" r="1400" b="23181"/>
          <a:stretch/>
        </p:blipFill>
        <p:spPr>
          <a:xfrm>
            <a:off x="859667" y="1322317"/>
            <a:ext cx="7298785" cy="2709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4300" t="15439" r="11994" b="15159"/>
          <a:stretch/>
        </p:blipFill>
        <p:spPr>
          <a:xfrm>
            <a:off x="8611737" y="1493672"/>
            <a:ext cx="3084394" cy="5076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0961" r="1258" b="35867"/>
          <a:stretch/>
        </p:blipFill>
        <p:spPr>
          <a:xfrm>
            <a:off x="859667" y="4265358"/>
            <a:ext cx="7298785" cy="2209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240174" y="4361685"/>
            <a:ext cx="400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Wasabi (header image/menu layout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37461" y="3546595"/>
            <a:ext cx="400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/>
              <a:t>Dominos (menu being split up)</a:t>
            </a:r>
            <a:endParaRPr lang="en-GB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611736" y="5793172"/>
            <a:ext cx="308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Hungry house (Basket down the side)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4747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61" y="1420333"/>
            <a:ext cx="9144000" cy="46097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9391" y="6153576"/>
            <a:ext cx="10995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Link to mood board: 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://github.com/RanaKarim/WEB14104/blob/master/students/Rana/Moodboard%20V3.jpg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7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 smtClean="0"/>
              <a:t>The process (Paper wireframes)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" t="11101" r="2752" b="17015"/>
          <a:stretch/>
        </p:blipFill>
        <p:spPr>
          <a:xfrm rot="16200000">
            <a:off x="7096844" y="3918843"/>
            <a:ext cx="1866135" cy="2488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1" r="1980" b="15067"/>
          <a:stretch/>
        </p:blipFill>
        <p:spPr>
          <a:xfrm rot="16200000">
            <a:off x="9772105" y="2598129"/>
            <a:ext cx="1809310" cy="2488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6906" r="2922" b="20243"/>
          <a:stretch/>
        </p:blipFill>
        <p:spPr>
          <a:xfrm rot="16200000">
            <a:off x="7138920" y="1511040"/>
            <a:ext cx="1781985" cy="2488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5" r="4125" b="16323"/>
          <a:stretch/>
        </p:blipFill>
        <p:spPr>
          <a:xfrm rot="16200000">
            <a:off x="1536313" y="1005159"/>
            <a:ext cx="4231861" cy="5949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526286" y="6310410"/>
            <a:ext cx="951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Paper wireframes, that were given feedback for development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676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process (Digital Wireframes)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77" t="11576" r="3875" b="5854"/>
          <a:stretch/>
        </p:blipFill>
        <p:spPr>
          <a:xfrm>
            <a:off x="677333" y="2019314"/>
            <a:ext cx="6535794" cy="3246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nvisionapp.com/assets/img/InVisio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98" y="1930400"/>
            <a:ext cx="1289092" cy="12890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7894" t="28532" r="50924" b="34144"/>
          <a:stretch/>
        </p:blipFill>
        <p:spPr>
          <a:xfrm>
            <a:off x="7508073" y="1930400"/>
            <a:ext cx="2756079" cy="2730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217" t="28653" r="73096" b="34551"/>
          <a:stretch/>
        </p:blipFill>
        <p:spPr>
          <a:xfrm>
            <a:off x="8918310" y="3670478"/>
            <a:ext cx="2691684" cy="2691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413146" y="5843362"/>
            <a:ext cx="680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Link to digital in vision wireframes:</a:t>
            </a:r>
            <a:endParaRPr lang="en-GB" dirty="0" smtClean="0">
              <a:hlinkClick r:id="rId6"/>
            </a:endParaRPr>
          </a:p>
          <a:p>
            <a:r>
              <a:rPr lang="en-GB" dirty="0" smtClean="0">
                <a:hlinkClick r:id="rId6"/>
              </a:rPr>
              <a:t>https</a:t>
            </a:r>
            <a:r>
              <a:rPr lang="en-GB" dirty="0">
                <a:hlinkClick r:id="rId6"/>
              </a:rPr>
              <a:t>://projects.invisionapp.com/d/main#/projects/2997962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77333" y="1516611"/>
            <a:ext cx="951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Took wireframes onto </a:t>
            </a:r>
            <a:r>
              <a:rPr lang="en-GB" dirty="0" err="1" smtClean="0"/>
              <a:t>Invision</a:t>
            </a:r>
            <a:r>
              <a:rPr lang="en-GB" dirty="0" smtClean="0"/>
              <a:t> , a digital platform to simulate my website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 smtClean="0"/>
              <a:t>The process (Digital Wireframes)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389" t="23415" r="35842" b="32382"/>
          <a:stretch/>
        </p:blipFill>
        <p:spPr>
          <a:xfrm>
            <a:off x="677334" y="1458631"/>
            <a:ext cx="10377924" cy="4388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217660" y="6049917"/>
            <a:ext cx="951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Developed from “bullshit wireframe” to a more accurate and helpful one. Found it great to use as a guide during construction.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08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 smtClean="0"/>
              <a:t>The process (HTML + CSS)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806122" y="1604849"/>
            <a:ext cx="5860631" cy="4512615"/>
            <a:chOff x="-589880" y="-38637"/>
            <a:chExt cx="12863447" cy="89121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10871" r="1135" b="5327"/>
            <a:stretch/>
          </p:blipFill>
          <p:spPr>
            <a:xfrm>
              <a:off x="-589880" y="-38637"/>
              <a:ext cx="12863446" cy="613034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56470" r="1135" b="5502"/>
            <a:stretch/>
          </p:blipFill>
          <p:spPr>
            <a:xfrm>
              <a:off x="-589880" y="6091707"/>
              <a:ext cx="12863447" cy="278183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7037264" y="1604849"/>
            <a:ext cx="4731051" cy="2670937"/>
            <a:chOff x="-1117913" y="-386366"/>
            <a:chExt cx="12850567" cy="67742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11092" r="1235" b="5457"/>
            <a:stretch/>
          </p:blipFill>
          <p:spPr>
            <a:xfrm>
              <a:off x="-1117913" y="-386366"/>
              <a:ext cx="12850567" cy="610458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85211" r="1235" b="5634"/>
            <a:stretch/>
          </p:blipFill>
          <p:spPr>
            <a:xfrm>
              <a:off x="-1117913" y="5718220"/>
              <a:ext cx="12850567" cy="66970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795541" y="4708902"/>
            <a:ext cx="497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 smtClean="0"/>
              <a:t>Developing locally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 smtClean="0"/>
              <a:t>Using skeleton to structure pages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 smtClean="0"/>
              <a:t>Before WordPress installations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1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</TotalTime>
  <Words>477</Words>
  <Application>Microsoft Office PowerPoint</Application>
  <PresentationFormat>Widescreen</PresentationFormat>
  <Paragraphs>97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</vt:lpstr>
      <vt:lpstr>PowerPoint Presentation</vt:lpstr>
      <vt:lpstr>My project</vt:lpstr>
      <vt:lpstr>Research</vt:lpstr>
      <vt:lpstr>Research</vt:lpstr>
      <vt:lpstr>Research</vt:lpstr>
      <vt:lpstr>The process (Paper wireframes)</vt:lpstr>
      <vt:lpstr>The process (Digital Wireframes)</vt:lpstr>
      <vt:lpstr>The process (Digital Wireframes)</vt:lpstr>
      <vt:lpstr>The process (HTML + CSS)</vt:lpstr>
      <vt:lpstr>The process (WordPress templates)</vt:lpstr>
      <vt:lpstr>The process (WordPress templates)</vt:lpstr>
      <vt:lpstr>The process (WordPress templates)</vt:lpstr>
      <vt:lpstr>The process (WWW)</vt:lpstr>
      <vt:lpstr>Assessment</vt:lpstr>
      <vt:lpstr>The Goal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Karim</dc:creator>
  <cp:lastModifiedBy>Rana Karim</cp:lastModifiedBy>
  <cp:revision>39</cp:revision>
  <dcterms:created xsi:type="dcterms:W3CDTF">2015-06-07T16:49:46Z</dcterms:created>
  <dcterms:modified xsi:type="dcterms:W3CDTF">2015-06-12T01:23:31Z</dcterms:modified>
</cp:coreProperties>
</file>